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3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2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4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4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9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8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2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3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0093-CA31-47C4-8CFC-137504B1515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F394-A626-4810-A415-A1AD72E35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7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s34\Desktop\24-03-2020_08-14-12\1584970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" y="-11410"/>
            <a:ext cx="6859910" cy="91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3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s34\Desktop\24-03-2020_08-14-12\1584970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684961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s34\Desktop\24-03-2020_08-14-12\1584970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31750"/>
            <a:ext cx="6830938" cy="91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3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s34\Desktop\24-03-2020_08-14-12\1584970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3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s34\Desktop\24-03-2020_08-14-12\1584970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3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s34\Desktop\24-03-2020_08-14-12\1584970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3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s34\Desktop\24-03-2020_08-14-12\1584970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3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s34\Desktop\24-03-2020_08-14-12\1584970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32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1</cp:revision>
  <dcterms:created xsi:type="dcterms:W3CDTF">2020-03-24T05:21:00Z</dcterms:created>
  <dcterms:modified xsi:type="dcterms:W3CDTF">2020-03-24T05:25:29Z</dcterms:modified>
</cp:coreProperties>
</file>